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428" r:id="rId14"/>
    <p:sldId id="430" r:id="rId15"/>
    <p:sldId id="429" r:id="rId16"/>
    <p:sldId id="385" r:id="rId17"/>
    <p:sldId id="402" r:id="rId18"/>
    <p:sldId id="420" r:id="rId19"/>
    <p:sldId id="399" r:id="rId20"/>
    <p:sldId id="424" r:id="rId21"/>
    <p:sldId id="380" r:id="rId22"/>
    <p:sldId id="268" r:id="rId23"/>
    <p:sldId id="370" r:id="rId24"/>
    <p:sldId id="398" r:id="rId25"/>
    <p:sldId id="393" r:id="rId26"/>
    <p:sldId id="395" r:id="rId27"/>
    <p:sldId id="421" r:id="rId28"/>
    <p:sldId id="396" r:id="rId29"/>
    <p:sldId id="397" r:id="rId30"/>
    <p:sldId id="417" r:id="rId31"/>
    <p:sldId id="400" r:id="rId32"/>
    <p:sldId id="423" r:id="rId33"/>
    <p:sldId id="405" r:id="rId34"/>
    <p:sldId id="401" r:id="rId35"/>
    <p:sldId id="422" r:id="rId36"/>
    <p:sldId id="418" r:id="rId37"/>
    <p:sldId id="394" r:id="rId38"/>
    <p:sldId id="409" r:id="rId39"/>
    <p:sldId id="407" r:id="rId40"/>
    <p:sldId id="404" r:id="rId41"/>
    <p:sldId id="419" r:id="rId42"/>
    <p:sldId id="363" r:id="rId43"/>
    <p:sldId id="408" r:id="rId44"/>
    <p:sldId id="410" r:id="rId45"/>
    <p:sldId id="411" r:id="rId46"/>
    <p:sldId id="412" r:id="rId47"/>
    <p:sldId id="413" r:id="rId48"/>
    <p:sldId id="414" r:id="rId49"/>
    <p:sldId id="431" r:id="rId50"/>
    <p:sldId id="416" r:id="rId51"/>
    <p:sldId id="316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99" dt="2020-04-02T15:26:1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33" autoAdjust="0"/>
  </p:normalViewPr>
  <p:slideViewPr>
    <p:cSldViewPr snapToGrid="0">
      <p:cViewPr varScale="1">
        <p:scale>
          <a:sx n="113" d="100"/>
          <a:sy n="113" d="100"/>
        </p:scale>
        <p:origin x="102" y="3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  <pc:docChgLst>
    <pc:chgData name="Santiago Cano Muniz" userId="77278d51-8899-4792-a37d-34c094257561" providerId="ADAL" clId="{D59CC118-ACCD-4EBF-9996-1C2F8F65E494}"/>
    <pc:docChg chg="undo custSel addSld delSld modSld">
      <pc:chgData name="Santiago Cano Muniz" userId="77278d51-8899-4792-a37d-34c094257561" providerId="ADAL" clId="{D59CC118-ACCD-4EBF-9996-1C2F8F65E494}" dt="2020-04-02T16:05:22.801" v="385" actId="1076"/>
      <pc:docMkLst>
        <pc:docMk/>
      </pc:docMkLst>
      <pc:sldChg chg="addSp delSp modSp mod">
        <pc:chgData name="Santiago Cano Muniz" userId="77278d51-8899-4792-a37d-34c094257561" providerId="ADAL" clId="{D59CC118-ACCD-4EBF-9996-1C2F8F65E494}" dt="2020-04-02T14:24:37" v="99" actId="21"/>
        <pc:sldMkLst>
          <pc:docMk/>
          <pc:sldMk cId="1180767952" sldId="361"/>
        </pc:sldMkLst>
        <pc:picChg chg="del">
          <ac:chgData name="Santiago Cano Muniz" userId="77278d51-8899-4792-a37d-34c094257561" providerId="ADAL" clId="{D59CC118-ACCD-4EBF-9996-1C2F8F65E494}" dt="2020-04-02T14:22:07.596" v="34" actId="478"/>
          <ac:picMkLst>
            <pc:docMk/>
            <pc:sldMk cId="1180767952" sldId="361"/>
            <ac:picMk id="2" creationId="{B6E57334-271C-4A1C-A885-094E498B87EE}"/>
          </ac:picMkLst>
        </pc:picChg>
        <pc:picChg chg="add del mod ord">
          <ac:chgData name="Santiago Cano Muniz" userId="77278d51-8899-4792-a37d-34c094257561" providerId="ADAL" clId="{D59CC118-ACCD-4EBF-9996-1C2F8F65E494}" dt="2020-04-02T14:22:35.059" v="42" actId="478"/>
          <ac:picMkLst>
            <pc:docMk/>
            <pc:sldMk cId="1180767952" sldId="361"/>
            <ac:picMk id="3" creationId="{5E98BFB7-C055-4541-B060-82085D202981}"/>
          </ac:picMkLst>
        </pc:picChg>
        <pc:picChg chg="add del mod ord">
          <ac:chgData name="Santiago Cano Muniz" userId="77278d51-8899-4792-a37d-34c094257561" providerId="ADAL" clId="{D59CC118-ACCD-4EBF-9996-1C2F8F65E494}" dt="2020-04-02T14:22:58.435" v="47" actId="478"/>
          <ac:picMkLst>
            <pc:docMk/>
            <pc:sldMk cId="1180767952" sldId="361"/>
            <ac:picMk id="4" creationId="{15133811-A547-425D-AF67-0138A0B0CF75}"/>
          </ac:picMkLst>
        </pc:picChg>
        <pc:picChg chg="add mod ord">
          <ac:chgData name="Santiago Cano Muniz" userId="77278d51-8899-4792-a37d-34c094257561" providerId="ADAL" clId="{D59CC118-ACCD-4EBF-9996-1C2F8F65E494}" dt="2020-04-02T14:23:15.867" v="76" actId="1038"/>
          <ac:picMkLst>
            <pc:docMk/>
            <pc:sldMk cId="1180767952" sldId="361"/>
            <ac:picMk id="5" creationId="{792B4FD0-4298-46BA-AABA-815FF1528B3A}"/>
          </ac:picMkLst>
        </pc:picChg>
        <pc:picChg chg="add del mod">
          <ac:chgData name="Santiago Cano Muniz" userId="77278d51-8899-4792-a37d-34c094257561" providerId="ADAL" clId="{D59CC118-ACCD-4EBF-9996-1C2F8F65E494}" dt="2020-04-02T14:24:37" v="99" actId="21"/>
          <ac:picMkLst>
            <pc:docMk/>
            <pc:sldMk cId="1180767952" sldId="361"/>
            <ac:picMk id="17" creationId="{7BB4DAF1-8991-4AE0-8026-56DD9DB4AE64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6:05:22.801" v="385" actId="1076"/>
        <pc:sldMkLst>
          <pc:docMk/>
          <pc:sldMk cId="4149493511" sldId="370"/>
        </pc:sldMkLst>
        <pc:spChg chg="add mod">
          <ac:chgData name="Santiago Cano Muniz" userId="77278d51-8899-4792-a37d-34c094257561" providerId="ADAL" clId="{D59CC118-ACCD-4EBF-9996-1C2F8F65E494}" dt="2020-04-02T15:26:28.269" v="381" actId="14100"/>
          <ac:spMkLst>
            <pc:docMk/>
            <pc:sldMk cId="4149493511" sldId="370"/>
            <ac:spMk id="11" creationId="{CB45512B-64EB-4E91-A793-D93B1F0363BD}"/>
          </ac:spMkLst>
        </pc:spChg>
        <pc:picChg chg="mod modCrop">
          <ac:chgData name="Santiago Cano Muniz" userId="77278d51-8899-4792-a37d-34c094257561" providerId="ADAL" clId="{D59CC118-ACCD-4EBF-9996-1C2F8F65E494}" dt="2020-04-02T16:05:22.801" v="385" actId="1076"/>
          <ac:picMkLst>
            <pc:docMk/>
            <pc:sldMk cId="4149493511" sldId="370"/>
            <ac:picMk id="3" creationId="{450AD693-4BD0-4849-B2B9-D5BEA47BA92F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5:25:37.477" v="367" actId="14100"/>
        <pc:sldMkLst>
          <pc:docMk/>
          <pc:sldMk cId="1460899680" sldId="396"/>
        </pc:sldMkLst>
        <pc:spChg chg="add mod">
          <ac:chgData name="Santiago Cano Muniz" userId="77278d51-8899-4792-a37d-34c094257561" providerId="ADAL" clId="{D59CC118-ACCD-4EBF-9996-1C2F8F65E494}" dt="2020-04-02T15:25:37.477" v="367" actId="14100"/>
          <ac:spMkLst>
            <pc:docMk/>
            <pc:sldMk cId="1460899680" sldId="396"/>
            <ac:spMk id="10" creationId="{9A3FD1EB-A052-413A-B004-A6C1F8C7911A}"/>
          </ac:spMkLst>
        </pc:spChg>
      </pc:sldChg>
      <pc:sldChg chg="addSp">
        <pc:chgData name="Santiago Cano Muniz" userId="77278d51-8899-4792-a37d-34c094257561" providerId="ADAL" clId="{D59CC118-ACCD-4EBF-9996-1C2F8F65E494}" dt="2020-04-02T15:25:39.844" v="368"/>
        <pc:sldMkLst>
          <pc:docMk/>
          <pc:sldMk cId="369123008" sldId="397"/>
        </pc:sldMkLst>
        <pc:spChg chg="add">
          <ac:chgData name="Santiago Cano Muniz" userId="77278d51-8899-4792-a37d-34c094257561" providerId="ADAL" clId="{D59CC118-ACCD-4EBF-9996-1C2F8F65E494}" dt="2020-04-02T15:25:39.844" v="368"/>
          <ac:spMkLst>
            <pc:docMk/>
            <pc:sldMk cId="369123008" sldId="397"/>
            <ac:spMk id="11" creationId="{FCB2412A-EE3A-41FA-A865-1C8DC80E047C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6:08.706" v="373" actId="207"/>
        <pc:sldMkLst>
          <pc:docMk/>
          <pc:sldMk cId="3478948719" sldId="398"/>
        </pc:sldMkLst>
        <pc:spChg chg="add mod">
          <ac:chgData name="Santiago Cano Muniz" userId="77278d51-8899-4792-a37d-34c094257561" providerId="ADAL" clId="{D59CC118-ACCD-4EBF-9996-1C2F8F65E494}" dt="2020-04-02T15:26:08.706" v="373" actId="207"/>
          <ac:spMkLst>
            <pc:docMk/>
            <pc:sldMk cId="3478948719" sldId="398"/>
            <ac:spMk id="12" creationId="{38ABA68C-0C1A-4FF5-9C40-014A01741245}"/>
          </ac:spMkLst>
        </pc:spChg>
      </pc:sldChg>
      <pc:sldChg chg="addSp delSp modSp add mod addAnim delAnim modAnim">
        <pc:chgData name="Santiago Cano Muniz" userId="77278d51-8899-4792-a37d-34c094257561" providerId="ADAL" clId="{D59CC118-ACCD-4EBF-9996-1C2F8F65E494}" dt="2020-04-02T14:33:10.554" v="188" actId="21"/>
        <pc:sldMkLst>
          <pc:docMk/>
          <pc:sldMk cId="596111398" sldId="428"/>
        </pc:sldMkLst>
        <pc:spChg chg="add mod">
          <ac:chgData name="Santiago Cano Muniz" userId="77278d51-8899-4792-a37d-34c094257561" providerId="ADAL" clId="{D59CC118-ACCD-4EBF-9996-1C2F8F65E494}" dt="2020-04-02T14:20:14.058" v="29" actId="207"/>
          <ac:spMkLst>
            <pc:docMk/>
            <pc:sldMk cId="596111398" sldId="428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19:23.794" v="18" actId="20577"/>
          <ac:spMkLst>
            <pc:docMk/>
            <pc:sldMk cId="596111398" sldId="42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D59CC118-ACCD-4EBF-9996-1C2F8F65E494}" dt="2020-04-02T14:19:48.898" v="24" actId="6549"/>
          <ac:spMkLst>
            <pc:docMk/>
            <pc:sldMk cId="596111398" sldId="428"/>
            <ac:spMk id="16" creationId="{ED48A67C-F871-47E2-A71D-BEB398104521}"/>
          </ac:spMkLst>
        </pc:spChg>
        <pc:spChg chg="add del mod">
          <ac:chgData name="Santiago Cano Muniz" userId="77278d51-8899-4792-a37d-34c094257561" providerId="ADAL" clId="{D59CC118-ACCD-4EBF-9996-1C2F8F65E494}" dt="2020-04-02T14:19:54.730" v="26" actId="6549"/>
          <ac:spMkLst>
            <pc:docMk/>
            <pc:sldMk cId="596111398" sldId="428"/>
            <ac:spMk id="20" creationId="{244922A8-56BF-42DC-AC6B-6A91BDBF0B43}"/>
          </ac:spMkLst>
        </pc:spChg>
        <pc:spChg chg="mod">
          <ac:chgData name="Santiago Cano Muniz" userId="77278d51-8899-4792-a37d-34c094257561" providerId="ADAL" clId="{D59CC118-ACCD-4EBF-9996-1C2F8F65E494}" dt="2020-04-02T14:19:51.987" v="25" actId="6549"/>
          <ac:spMkLst>
            <pc:docMk/>
            <pc:sldMk cId="596111398" sldId="428"/>
            <ac:spMk id="21" creationId="{BBF87515-3163-4F1B-ACE2-4236C348C497}"/>
          </ac:spMkLst>
        </pc:spChg>
        <pc:spChg chg="del">
          <ac:chgData name="Santiago Cano Muniz" userId="77278d51-8899-4792-a37d-34c094257561" providerId="ADAL" clId="{D59CC118-ACCD-4EBF-9996-1C2F8F65E494}" dt="2020-04-02T14:19:31.015" v="19" actId="478"/>
          <ac:spMkLst>
            <pc:docMk/>
            <pc:sldMk cId="596111398" sldId="428"/>
            <ac:spMk id="23" creationId="{616A2894-7174-49E5-B5D6-B716D640CCF2}"/>
          </ac:spMkLst>
        </pc:spChg>
        <pc:picChg chg="add del">
          <ac:chgData name="Santiago Cano Muniz" userId="77278d51-8899-4792-a37d-34c094257561" providerId="ADAL" clId="{D59CC118-ACCD-4EBF-9996-1C2F8F65E494}" dt="2020-04-02T14:23:18.748" v="77" actId="478"/>
          <ac:picMkLst>
            <pc:docMk/>
            <pc:sldMk cId="596111398" sldId="428"/>
            <ac:picMk id="2" creationId="{B6E57334-271C-4A1C-A885-094E498B87EE}"/>
          </ac:picMkLst>
        </pc:picChg>
        <pc:picChg chg="add del mod">
          <ac:chgData name="Santiago Cano Muniz" userId="77278d51-8899-4792-a37d-34c094257561" providerId="ADAL" clId="{D59CC118-ACCD-4EBF-9996-1C2F8F65E494}" dt="2020-04-02T14:24:29.173" v="95" actId="21"/>
          <ac:picMkLst>
            <pc:docMk/>
            <pc:sldMk cId="596111398" sldId="428"/>
            <ac:picMk id="4" creationId="{25E3CB97-6563-4606-9E19-008A31520C15}"/>
          </ac:picMkLst>
        </pc:picChg>
        <pc:picChg chg="add mod">
          <ac:chgData name="Santiago Cano Muniz" userId="77278d51-8899-4792-a37d-34c094257561" providerId="ADAL" clId="{D59CC118-ACCD-4EBF-9996-1C2F8F65E494}" dt="2020-04-02T14:25:11.120" v="104" actId="1076"/>
          <ac:picMkLst>
            <pc:docMk/>
            <pc:sldMk cId="596111398" sldId="428"/>
            <ac:picMk id="5" creationId="{7A20FABD-D110-4A63-9B4F-22A3167B14A3}"/>
          </ac:picMkLst>
        </pc:picChg>
        <pc:picChg chg="add del mod">
          <ac:chgData name="Santiago Cano Muniz" userId="77278d51-8899-4792-a37d-34c094257561" providerId="ADAL" clId="{D59CC118-ACCD-4EBF-9996-1C2F8F65E494}" dt="2020-04-02T14:33:10.554" v="188" actId="21"/>
          <ac:picMkLst>
            <pc:docMk/>
            <pc:sldMk cId="596111398" sldId="428"/>
            <ac:picMk id="6" creationId="{F23BBC11-1737-4520-A4A6-323F3E47BD6B}"/>
          </ac:picMkLst>
        </pc:picChg>
        <pc:picChg chg="add del mod ord">
          <ac:chgData name="Santiago Cano Muniz" userId="77278d51-8899-4792-a37d-34c094257561" providerId="ADAL" clId="{D59CC118-ACCD-4EBF-9996-1C2F8F65E494}" dt="2020-04-02T14:24:23.579" v="91" actId="478"/>
          <ac:picMkLst>
            <pc:docMk/>
            <pc:sldMk cId="596111398" sldId="428"/>
            <ac:picMk id="11" creationId="{2BAE3DD1-2B2E-48B6-B7E1-3D67C20FB1D3}"/>
          </ac:picMkLst>
        </pc:picChg>
        <pc:picChg chg="add ord">
          <ac:chgData name="Santiago Cano Muniz" userId="77278d51-8899-4792-a37d-34c094257561" providerId="ADAL" clId="{D59CC118-ACCD-4EBF-9996-1C2F8F65E494}" dt="2020-04-02T14:24:40.057" v="101" actId="167"/>
          <ac:picMkLst>
            <pc:docMk/>
            <pc:sldMk cId="596111398" sldId="428"/>
            <ac:picMk id="17" creationId="{E7BF2DE7-B96A-4577-9E8A-5C8471403D58}"/>
          </ac:picMkLst>
        </pc:picChg>
        <pc:picChg chg="add del mod">
          <ac:chgData name="Santiago Cano Muniz" userId="77278d51-8899-4792-a37d-34c094257561" providerId="ADAL" clId="{D59CC118-ACCD-4EBF-9996-1C2F8F65E494}" dt="2020-04-02T14:31:44.692" v="163" actId="21"/>
          <ac:picMkLst>
            <pc:docMk/>
            <pc:sldMk cId="596111398" sldId="428"/>
            <ac:picMk id="18" creationId="{9B3A3631-FB01-4DFB-929B-9BA4B84D75E1}"/>
          </ac:picMkLst>
        </pc:picChg>
      </pc:sldChg>
      <pc:sldChg chg="add del">
        <pc:chgData name="Santiago Cano Muniz" userId="77278d51-8899-4792-a37d-34c094257561" providerId="ADAL" clId="{D59CC118-ACCD-4EBF-9996-1C2F8F65E494}" dt="2020-04-02T14:19:14.700" v="2"/>
        <pc:sldMkLst>
          <pc:docMk/>
          <pc:sldMk cId="939087558" sldId="429"/>
        </pc:sldMkLst>
      </pc:sldChg>
      <pc:sldChg chg="addSp delSp modSp add mod modAnim">
        <pc:chgData name="Santiago Cano Muniz" userId="77278d51-8899-4792-a37d-34c094257561" providerId="ADAL" clId="{D59CC118-ACCD-4EBF-9996-1C2F8F65E494}" dt="2020-04-02T14:29:57.446" v="148"/>
        <pc:sldMkLst>
          <pc:docMk/>
          <pc:sldMk cId="2928056078" sldId="429"/>
        </pc:sldMkLst>
        <pc:spChg chg="del">
          <ac:chgData name="Santiago Cano Muniz" userId="77278d51-8899-4792-a37d-34c094257561" providerId="ADAL" clId="{D59CC118-ACCD-4EBF-9996-1C2F8F65E494}" dt="2020-04-02T14:29:05.229" v="140" actId="478"/>
          <ac:spMkLst>
            <pc:docMk/>
            <pc:sldMk cId="2928056078" sldId="429"/>
            <ac:spMk id="6" creationId="{C7808F54-A6F2-4731-AA86-32BF03227137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8" creationId="{FD3D0CCA-D649-4FFA-B86C-40619DD3D8AD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9" creationId="{066690E4-AB65-4B59-A894-62EE0105AFAB}"/>
          </ac:spMkLst>
        </pc:spChg>
        <pc:picChg chg="add mod">
          <ac:chgData name="Santiago Cano Muniz" userId="77278d51-8899-4792-a37d-34c094257561" providerId="ADAL" clId="{D59CC118-ACCD-4EBF-9996-1C2F8F65E494}" dt="2020-04-02T14:29:14.072" v="143" actId="1076"/>
          <ac:picMkLst>
            <pc:docMk/>
            <pc:sldMk cId="2928056078" sldId="429"/>
            <ac:picMk id="7" creationId="{28F0F885-68D4-457D-A3DC-29F0BFC12FBF}"/>
          </ac:picMkLst>
        </pc:picChg>
        <pc:picChg chg="add del mod">
          <ac:chgData name="Santiago Cano Muniz" userId="77278d51-8899-4792-a37d-34c094257561" providerId="ADAL" clId="{D59CC118-ACCD-4EBF-9996-1C2F8F65E494}" dt="2020-04-02T14:29:53.014" v="145" actId="478"/>
          <ac:picMkLst>
            <pc:docMk/>
            <pc:sldMk cId="2928056078" sldId="429"/>
            <ac:picMk id="10" creationId="{1413FD36-7BCD-4256-9F38-F313E805BAF8}"/>
          </ac:picMkLst>
        </pc:picChg>
        <pc:picChg chg="add mod">
          <ac:chgData name="Santiago Cano Muniz" userId="77278d51-8899-4792-a37d-34c094257561" providerId="ADAL" clId="{D59CC118-ACCD-4EBF-9996-1C2F8F65E494}" dt="2020-04-02T14:29:55.033" v="147" actId="1076"/>
          <ac:picMkLst>
            <pc:docMk/>
            <pc:sldMk cId="2928056078" sldId="429"/>
            <ac:picMk id="11" creationId="{6B5EB029-3492-4821-998B-9DDD44C68AE2}"/>
          </ac:picMkLst>
        </pc:picChg>
      </pc:sldChg>
      <pc:sldChg chg="addSp delSp modSp add mod delAnim modAnim">
        <pc:chgData name="Santiago Cano Muniz" userId="77278d51-8899-4792-a37d-34c094257561" providerId="ADAL" clId="{D59CC118-ACCD-4EBF-9996-1C2F8F65E494}" dt="2020-04-02T14:34:04.094" v="204"/>
        <pc:sldMkLst>
          <pc:docMk/>
          <pc:sldMk cId="4239987303" sldId="430"/>
        </pc:sldMkLst>
        <pc:spChg chg="del">
          <ac:chgData name="Santiago Cano Muniz" userId="77278d51-8899-4792-a37d-34c094257561" providerId="ADAL" clId="{D59CC118-ACCD-4EBF-9996-1C2F8F65E494}" dt="2020-04-02T14:30:45.790" v="152" actId="478"/>
          <ac:spMkLst>
            <pc:docMk/>
            <pc:sldMk cId="4239987303" sldId="430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31:52.997" v="182" actId="20577"/>
          <ac:spMkLst>
            <pc:docMk/>
            <pc:sldMk cId="4239987303" sldId="430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D59CC118-ACCD-4EBF-9996-1C2F8F65E494}" dt="2020-04-02T14:31:31.405" v="157" actId="478"/>
          <ac:picMkLst>
            <pc:docMk/>
            <pc:sldMk cId="4239987303" sldId="430"/>
            <ac:picMk id="2" creationId="{0DD55224-8059-43FF-AEBA-64C40360578B}"/>
          </ac:picMkLst>
        </pc:picChg>
        <pc:picChg chg="add del">
          <ac:chgData name="Santiago Cano Muniz" userId="77278d51-8899-4792-a37d-34c094257561" providerId="ADAL" clId="{D59CC118-ACCD-4EBF-9996-1C2F8F65E494}" dt="2020-04-02T14:31:34.278" v="159" actId="21"/>
          <ac:picMkLst>
            <pc:docMk/>
            <pc:sldMk cId="4239987303" sldId="430"/>
            <ac:picMk id="4" creationId="{FD6466FC-BCE0-4113-9963-600A456C7329}"/>
          </ac:picMkLst>
        </pc:picChg>
        <pc:picChg chg="del">
          <ac:chgData name="Santiago Cano Muniz" userId="77278d51-8899-4792-a37d-34c094257561" providerId="ADAL" clId="{D59CC118-ACCD-4EBF-9996-1C2F8F65E494}" dt="2020-04-02T14:30:43.567" v="150" actId="478"/>
          <ac:picMkLst>
            <pc:docMk/>
            <pc:sldMk cId="4239987303" sldId="430"/>
            <ac:picMk id="5" creationId="{7A20FABD-D110-4A63-9B4F-22A3167B14A3}"/>
          </ac:picMkLst>
        </pc:picChg>
        <pc:picChg chg="del">
          <ac:chgData name="Santiago Cano Muniz" userId="77278d51-8899-4792-a37d-34c094257561" providerId="ADAL" clId="{D59CC118-ACCD-4EBF-9996-1C2F8F65E494}" dt="2020-04-02T14:30:45.101" v="151" actId="478"/>
          <ac:picMkLst>
            <pc:docMk/>
            <pc:sldMk cId="4239987303" sldId="430"/>
            <ac:picMk id="17" creationId="{E7BF2DE7-B96A-4577-9E8A-5C8471403D58}"/>
          </ac:picMkLst>
        </pc:picChg>
        <pc:picChg chg="add del">
          <ac:chgData name="Santiago Cano Muniz" userId="77278d51-8899-4792-a37d-34c094257561" providerId="ADAL" clId="{D59CC118-ACCD-4EBF-9996-1C2F8F65E494}" dt="2020-04-02T14:33:12.165" v="189" actId="478"/>
          <ac:picMkLst>
            <pc:docMk/>
            <pc:sldMk cId="4239987303" sldId="430"/>
            <ac:picMk id="18" creationId="{D3279969-83B8-4F8A-AAA3-FB2FDA413B64}"/>
          </ac:picMkLst>
        </pc:picChg>
        <pc:picChg chg="add ord">
          <ac:chgData name="Santiago Cano Muniz" userId="77278d51-8899-4792-a37d-34c094257561" providerId="ADAL" clId="{D59CC118-ACCD-4EBF-9996-1C2F8F65E494}" dt="2020-04-02T14:33:14.895" v="191" actId="167"/>
          <ac:picMkLst>
            <pc:docMk/>
            <pc:sldMk cId="4239987303" sldId="430"/>
            <ac:picMk id="19" creationId="{3014189B-5E49-421F-BF44-B5D0022F37D8}"/>
          </ac:picMkLst>
        </pc:picChg>
        <pc:cxnChg chg="add mod">
          <ac:chgData name="Santiago Cano Muniz" userId="77278d51-8899-4792-a37d-34c094257561" providerId="ADAL" clId="{D59CC118-ACCD-4EBF-9996-1C2F8F65E494}" dt="2020-04-02T14:33:23.773" v="194" actId="1582"/>
          <ac:cxnSpMkLst>
            <pc:docMk/>
            <pc:sldMk cId="4239987303" sldId="430"/>
            <ac:cxnSpMk id="7" creationId="{659CC258-696D-4686-B787-F1CC1D619691}"/>
          </ac:cxnSpMkLst>
        </pc:cxnChg>
        <pc:cxnChg chg="add mod">
          <ac:chgData name="Santiago Cano Muniz" userId="77278d51-8899-4792-a37d-34c094257561" providerId="ADAL" clId="{D59CC118-ACCD-4EBF-9996-1C2F8F65E494}" dt="2020-04-02T14:33:33.633" v="196" actId="1076"/>
          <ac:cxnSpMkLst>
            <pc:docMk/>
            <pc:sldMk cId="4239987303" sldId="430"/>
            <ac:cxnSpMk id="22" creationId="{FC57BC7D-926F-4213-AE43-962CCCCD0029}"/>
          </ac:cxnSpMkLst>
        </pc:cxnChg>
        <pc:cxnChg chg="add mod">
          <ac:chgData name="Santiago Cano Muniz" userId="77278d51-8899-4792-a37d-34c094257561" providerId="ADAL" clId="{D59CC118-ACCD-4EBF-9996-1C2F8F65E494}" dt="2020-04-02T14:33:41.894" v="200" actId="1035"/>
          <ac:cxnSpMkLst>
            <pc:docMk/>
            <pc:sldMk cId="4239987303" sldId="430"/>
            <ac:cxnSpMk id="23" creationId="{91E2662F-5A33-4D9B-BE88-DC881480A67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2229425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2701823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Muñiz, Dr Aaron Weimann, Dr Chris </a:t>
            </a:r>
            <a:r>
              <a:rPr lang="en-GB" noProof="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Ruis</a:t>
            </a:r>
            <a:endParaRPr lang="en-GB" noProof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118942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4E2F84-B860-45FB-ABFC-E943EA7C95B9}"/>
              </a:ext>
            </a:extLst>
          </p:cNvPr>
          <p:cNvSpPr/>
          <p:nvPr/>
        </p:nvSpPr>
        <p:spPr>
          <a:xfrm>
            <a:off x="1120948" y="3258002"/>
            <a:ext cx="703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https://aweimann.github.io/floto-lab-learning-bioinformatics/docs/</a:t>
            </a:r>
          </a:p>
        </p:txBody>
      </p: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4FD0-4298-46BA-AABA-815FF15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03437"/>
            <a:ext cx="6691313" cy="35971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BF2DE7-B96A-4577-9E8A-5C84714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84369"/>
            <a:ext cx="6691313" cy="361617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Importing data 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093C6A-F782-4F32-A5FB-8196026E7DA2}"/>
              </a:ext>
            </a:extLst>
          </p:cNvPr>
          <p:cNvSpPr/>
          <p:nvPr/>
        </p:nvSpPr>
        <p:spPr>
          <a:xfrm>
            <a:off x="4230710" y="1339403"/>
            <a:ext cx="485306" cy="18768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FABD-D110-4A63-9B4F-22A3167B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55" y="1562960"/>
            <a:ext cx="5381625" cy="28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02EED-C1A0-4C12-AD29-62FFED5B3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9"/>
          <a:stretch/>
        </p:blipFill>
        <p:spPr>
          <a:xfrm>
            <a:off x="1125346" y="1193506"/>
            <a:ext cx="6645267" cy="3555476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Exploring datasets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14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C258-696D-4686-B787-F1CC1D619691}"/>
              </a:ext>
            </a:extLst>
          </p:cNvPr>
          <p:cNvCxnSpPr/>
          <p:nvPr/>
        </p:nvCxnSpPr>
        <p:spPr>
          <a:xfrm flipH="1" flipV="1">
            <a:off x="4235450" y="1625600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7BC7D-926F-4213-AE43-962CCCCD0029}"/>
              </a:ext>
            </a:extLst>
          </p:cNvPr>
          <p:cNvCxnSpPr/>
          <p:nvPr/>
        </p:nvCxnSpPr>
        <p:spPr>
          <a:xfrm flipH="1" flipV="1">
            <a:off x="1536700" y="1416881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E2662F-5A33-4D9B-BE88-DC881480A676}"/>
              </a:ext>
            </a:extLst>
          </p:cNvPr>
          <p:cNvCxnSpPr/>
          <p:nvPr/>
        </p:nvCxnSpPr>
        <p:spPr>
          <a:xfrm flipH="1" flipV="1">
            <a:off x="3219450" y="1501102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12983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5097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F885-68D4-457D-A3DC-29F0BFC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29594"/>
            <a:ext cx="5476875" cy="295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EB029-3492-4821-998B-9DDD44C6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11" y="2202874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18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21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23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512B-64EB-4E91-A793-D93B1F0363BD}"/>
              </a:ext>
            </a:extLst>
          </p:cNvPr>
          <p:cNvSpPr txBox="1">
            <a:spLocks/>
          </p:cNvSpPr>
          <p:nvPr/>
        </p:nvSpPr>
        <p:spPr>
          <a:xfrm>
            <a:off x="579938" y="4387850"/>
            <a:ext cx="1648912" cy="408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>
                <a:solidFill>
                  <a:schemeClr val="tx1"/>
                </a:solidFill>
              </a:rPr>
              <a:t>[image taken from Ryan </a:t>
            </a:r>
            <a:r>
              <a:rPr lang="en-GB" sz="1000" dirty="0" err="1">
                <a:solidFill>
                  <a:schemeClr val="tx1"/>
                </a:solidFill>
              </a:rPr>
              <a:t>Wesslen</a:t>
            </a:r>
            <a:r>
              <a:rPr lang="en-GB" sz="1000" dirty="0">
                <a:solidFill>
                  <a:schemeClr val="tx1"/>
                </a:solidFill>
              </a:rPr>
              <a:t> presentation]</a:t>
            </a:r>
            <a:endParaRPr lang="es-E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24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ABA68C-0C1A-4FF5-9C40-014A01741245}"/>
              </a:ext>
            </a:extLst>
          </p:cNvPr>
          <p:cNvSpPr txBox="1">
            <a:spLocks/>
          </p:cNvSpPr>
          <p:nvPr/>
        </p:nvSpPr>
        <p:spPr>
          <a:xfrm>
            <a:off x="683568" y="4419600"/>
            <a:ext cx="3460179" cy="285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50" dirty="0">
                <a:solidFill>
                  <a:schemeClr val="tx1"/>
                </a:solidFill>
              </a:rPr>
              <a:t>[image taken from Ryan </a:t>
            </a:r>
            <a:r>
              <a:rPr lang="en-GB" sz="1050" dirty="0" err="1">
                <a:solidFill>
                  <a:schemeClr val="tx1"/>
                </a:solidFill>
              </a:rPr>
              <a:t>Wesslen</a:t>
            </a:r>
            <a:r>
              <a:rPr lang="en-GB" sz="1050" dirty="0">
                <a:solidFill>
                  <a:schemeClr val="tx1"/>
                </a:solidFill>
              </a:rPr>
              <a:t> presentation]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b="1" dirty="0"/>
                <a:t>Principles for naming a variable</a:t>
              </a:r>
              <a:endParaRPr lang="en-US" sz="1200" b="1" dirty="0"/>
            </a:p>
            <a:p>
              <a:r>
                <a:rPr lang="en-GB" sz="1200" dirty="0">
                  <a:solidFill>
                    <a:schemeClr val="tx1"/>
                  </a:solidFill>
                </a:rPr>
                <a:t>Start with a character, no irregular </a:t>
              </a:r>
              <a:r>
                <a:rPr lang="en-GB" sz="1200" dirty="0" err="1">
                  <a:solidFill>
                    <a:schemeClr val="tx1"/>
                  </a:solidFill>
                </a:rPr>
                <a:t>caraters</a:t>
              </a:r>
              <a:r>
                <a:rPr lang="en-GB" sz="1200" dirty="0">
                  <a:solidFill>
                    <a:schemeClr val="tx1"/>
                  </a:solidFill>
                </a:rPr>
                <a:t> </a:t>
              </a:r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 dirty="0">
                  <a:solidFill>
                    <a:schemeClr val="tx1"/>
                  </a:solidFill>
                </a:rPr>
                <a:t>Brief and descriptive. </a:t>
              </a:r>
            </a:p>
            <a:p>
              <a:r>
                <a:rPr lang="en-GB" sz="1200" dirty="0">
                  <a:solidFill>
                    <a:schemeClr val="tx1"/>
                  </a:solidFill>
                </a:rPr>
                <a:t>For compound names connect with </a:t>
              </a:r>
              <a:r>
                <a:rPr lang="en-GB" sz="1200" dirty="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FD1EB-A052-413A-B004-A6C1F8C7911A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B2412A-EE3A-41FA-A865-1C8DC80E047C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33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39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40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47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1053" y="161022"/>
            <a:ext cx="8229600" cy="857250"/>
          </a:xfrm>
        </p:spPr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48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335767"/>
            <a:ext cx="7677653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Basic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paper_acepted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Notice, it only accepts 1 element at a time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best!"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Nested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“science”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arXiV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){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else if allow us to make another question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“Andres will kill you”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	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Only else resolve all the remaining cases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if-test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a vector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&lt;-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“rejected”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“Fantastic, it’s a science?”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49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1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50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Words>7687</Words>
  <Application>Microsoft Office PowerPoint</Application>
  <PresentationFormat>On-screen Show (16:9)</PresentationFormat>
  <Paragraphs>1161</Paragraphs>
  <Slides>51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Inside R</vt:lpstr>
      <vt:lpstr>Inside R</vt:lpstr>
      <vt:lpstr>PowerPoint Presentation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9</cp:revision>
  <dcterms:created xsi:type="dcterms:W3CDTF">2014-02-03T20:55:49Z</dcterms:created>
  <dcterms:modified xsi:type="dcterms:W3CDTF">2020-04-03T09:59:22Z</dcterms:modified>
</cp:coreProperties>
</file>